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67" autoAdjust="0"/>
    <p:restoredTop sz="86466" autoAdjust="0"/>
  </p:normalViewPr>
  <p:slideViewPr>
    <p:cSldViewPr>
      <p:cViewPr>
        <p:scale>
          <a:sx n="110" d="100"/>
          <a:sy n="110" d="100"/>
        </p:scale>
        <p:origin x="-1260" y="151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1048641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8B59F-98EA-44E0-8E34-60E3EA1F3418}" type="datetimeFigureOut">
              <a:rPr lang="en-US" smtClean="0"/>
              <a:pPr/>
              <a:t>2/10/2020</a:t>
            </a:fld>
            <a:endParaRPr lang="en-ZA"/>
          </a:p>
        </p:txBody>
      </p:sp>
      <p:sp>
        <p:nvSpPr>
          <p:cNvPr id="1048642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11413" y="720725"/>
            <a:ext cx="249237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1048643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104864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104864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42DFB-A1A0-413D-94D6-2C9CD4814DC8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10486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1048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8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9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104859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9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00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02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104860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104860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104861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5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6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104863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9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20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17BFD-077A-479E-9D8C-4B9D25C2ED5F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Rectangle 2"/>
          <p:cNvSpPr>
            <a:spLocks noChangeArrowheads="1"/>
          </p:cNvSpPr>
          <p:nvPr/>
        </p:nvSpPr>
        <p:spPr bwMode="auto">
          <a:xfrm>
            <a:off x="-76200" y="-2286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1" descr="clip_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5943600" cy="769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305</cp:revision>
  <dcterms:created xsi:type="dcterms:W3CDTF">2015-08-04T09:14:23Z</dcterms:created>
  <dcterms:modified xsi:type="dcterms:W3CDTF">2020-02-10T11:37:34Z</dcterms:modified>
</cp:coreProperties>
</file>