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-108" y="-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95851-05A9-435F-AD62-0ADCA4F7F189}" type="datetimeFigureOut">
              <a:rPr lang="fr-FR" smtClean="0"/>
              <a:pPr/>
              <a:t>27/03/2024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20F2C-43A3-4B6B-976F-AF631BBEE6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331742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95851-05A9-435F-AD62-0ADCA4F7F189}" type="datetimeFigureOut">
              <a:rPr lang="fr-FR" smtClean="0"/>
              <a:pPr/>
              <a:t>27/03/2024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20F2C-43A3-4B6B-976F-AF631BBEE6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890972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95851-05A9-435F-AD62-0ADCA4F7F189}" type="datetimeFigureOut">
              <a:rPr lang="fr-FR" smtClean="0"/>
              <a:pPr/>
              <a:t>27/03/2024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20F2C-43A3-4B6B-976F-AF631BBEE6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62978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95851-05A9-435F-AD62-0ADCA4F7F189}" type="datetimeFigureOut">
              <a:rPr lang="fr-FR" smtClean="0"/>
              <a:pPr/>
              <a:t>27/03/2024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20F2C-43A3-4B6B-976F-AF631BBEE6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807745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95851-05A9-435F-AD62-0ADCA4F7F189}" type="datetimeFigureOut">
              <a:rPr lang="fr-FR" smtClean="0"/>
              <a:pPr/>
              <a:t>27/03/2024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20F2C-43A3-4B6B-976F-AF631BBEE6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547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95851-05A9-435F-AD62-0ADCA4F7F189}" type="datetimeFigureOut">
              <a:rPr lang="fr-FR" smtClean="0"/>
              <a:pPr/>
              <a:t>27/03/2024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20F2C-43A3-4B6B-976F-AF631BBEE6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055560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95851-05A9-435F-AD62-0ADCA4F7F189}" type="datetimeFigureOut">
              <a:rPr lang="fr-FR" smtClean="0"/>
              <a:pPr/>
              <a:t>27/03/2024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20F2C-43A3-4B6B-976F-AF631BBEE6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71640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95851-05A9-435F-AD62-0ADCA4F7F189}" type="datetimeFigureOut">
              <a:rPr lang="fr-FR" smtClean="0"/>
              <a:pPr/>
              <a:t>27/03/2024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20F2C-43A3-4B6B-976F-AF631BBEE6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210093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95851-05A9-435F-AD62-0ADCA4F7F189}" type="datetimeFigureOut">
              <a:rPr lang="fr-FR" smtClean="0"/>
              <a:pPr/>
              <a:t>27/03/2024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20F2C-43A3-4B6B-976F-AF631BBEE6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270954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95851-05A9-435F-AD62-0ADCA4F7F189}" type="datetimeFigureOut">
              <a:rPr lang="fr-FR" smtClean="0"/>
              <a:pPr/>
              <a:t>27/03/2024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20F2C-43A3-4B6B-976F-AF631BBEE6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466321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95851-05A9-435F-AD62-0ADCA4F7F189}" type="datetimeFigureOut">
              <a:rPr lang="fr-FR" smtClean="0"/>
              <a:pPr/>
              <a:t>27/03/2024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20F2C-43A3-4B6B-976F-AF631BBEE6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204794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95851-05A9-435F-AD62-0ADCA4F7F189}" type="datetimeFigureOut">
              <a:rPr lang="fr-FR" smtClean="0"/>
              <a:pPr/>
              <a:t>27/03/2024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20F2C-43A3-4B6B-976F-AF631BBEE6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60655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mtClean="0"/>
              <a:t>TIRAGE </a:t>
            </a:r>
            <a:r>
              <a:rPr lang="fr-FR" smtClean="0"/>
              <a:t>2024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EUROMILLIONS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413187008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Personnalisé</PresentationFormat>
  <Paragraphs>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TIRAGE 2024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TIRAGE 2020</dc:title>
  <dc:creator>Pc</dc:creator>
  <cp:lastModifiedBy>HP</cp:lastModifiedBy>
  <cp:revision>4</cp:revision>
  <dcterms:created xsi:type="dcterms:W3CDTF">2020-04-26T11:46:05Z</dcterms:created>
  <dcterms:modified xsi:type="dcterms:W3CDTF">2024-03-27T15:44:30Z</dcterms:modified>
</cp:coreProperties>
</file>