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-108" y="-18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95851-05A9-435F-AD62-0ADCA4F7F189}" type="datetimeFigureOut">
              <a:rPr lang="fr-FR" smtClean="0"/>
              <a:pPr/>
              <a:t>27/03/2024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20F2C-43A3-4B6B-976F-AF631BBEE66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331742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95851-05A9-435F-AD62-0ADCA4F7F189}" type="datetimeFigureOut">
              <a:rPr lang="fr-FR" smtClean="0"/>
              <a:pPr/>
              <a:t>27/03/2024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20F2C-43A3-4B6B-976F-AF631BBEE66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18909729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95851-05A9-435F-AD62-0ADCA4F7F189}" type="datetimeFigureOut">
              <a:rPr lang="fr-FR" smtClean="0"/>
              <a:pPr/>
              <a:t>27/03/2024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20F2C-43A3-4B6B-976F-AF631BBEE66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0629782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95851-05A9-435F-AD62-0ADCA4F7F189}" type="datetimeFigureOut">
              <a:rPr lang="fr-FR" smtClean="0"/>
              <a:pPr/>
              <a:t>27/03/2024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20F2C-43A3-4B6B-976F-AF631BBEE66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8077458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95851-05A9-435F-AD62-0ADCA4F7F189}" type="datetimeFigureOut">
              <a:rPr lang="fr-FR" smtClean="0"/>
              <a:pPr/>
              <a:t>27/03/2024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20F2C-43A3-4B6B-976F-AF631BBEE66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1547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95851-05A9-435F-AD62-0ADCA4F7F189}" type="datetimeFigureOut">
              <a:rPr lang="fr-FR" smtClean="0"/>
              <a:pPr/>
              <a:t>27/03/2024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20F2C-43A3-4B6B-976F-AF631BBEE66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4055560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95851-05A9-435F-AD62-0ADCA4F7F189}" type="datetimeFigureOut">
              <a:rPr lang="fr-FR" smtClean="0"/>
              <a:pPr/>
              <a:t>27/03/2024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20F2C-43A3-4B6B-976F-AF631BBEE66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4716405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95851-05A9-435F-AD62-0ADCA4F7F189}" type="datetimeFigureOut">
              <a:rPr lang="fr-FR" smtClean="0"/>
              <a:pPr/>
              <a:t>27/03/2024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20F2C-43A3-4B6B-976F-AF631BBEE66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42100932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95851-05A9-435F-AD62-0ADCA4F7F189}" type="datetimeFigureOut">
              <a:rPr lang="fr-FR" smtClean="0"/>
              <a:pPr/>
              <a:t>27/03/2024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20F2C-43A3-4B6B-976F-AF631BBEE66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42709542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95851-05A9-435F-AD62-0ADCA4F7F189}" type="datetimeFigureOut">
              <a:rPr lang="fr-FR" smtClean="0"/>
              <a:pPr/>
              <a:t>27/03/2024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20F2C-43A3-4B6B-976F-AF631BBEE66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14663216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95851-05A9-435F-AD62-0ADCA4F7F189}" type="datetimeFigureOut">
              <a:rPr lang="fr-FR" smtClean="0"/>
              <a:pPr/>
              <a:t>27/03/2024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20F2C-43A3-4B6B-976F-AF631BBEE66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2047942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095851-05A9-435F-AD62-0ADCA4F7F189}" type="datetimeFigureOut">
              <a:rPr lang="fr-FR" smtClean="0"/>
              <a:pPr/>
              <a:t>27/03/2024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220F2C-43A3-4B6B-976F-AF631BBEE66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0606551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smtClean="0"/>
              <a:t>TIRAGE </a:t>
            </a:r>
            <a:r>
              <a:rPr lang="fr-FR" smtClean="0"/>
              <a:t>2024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EUROMILLIONS</a:t>
            </a:r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413187008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</Words>
  <Application>Microsoft Office PowerPoint</Application>
  <PresentationFormat>Personnalisé</PresentationFormat>
  <Paragraphs>2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TIRAGE 2024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TIRAGE 2020</dc:title>
  <dc:creator>Pc</dc:creator>
  <cp:lastModifiedBy>HP</cp:lastModifiedBy>
  <cp:revision>4</cp:revision>
  <dcterms:created xsi:type="dcterms:W3CDTF">2020-04-26T11:46:05Z</dcterms:created>
  <dcterms:modified xsi:type="dcterms:W3CDTF">2024-03-27T15:44:30Z</dcterms:modified>
</cp:coreProperties>
</file>