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314" y="27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7BFD-077A-479E-9D8C-4B9D25C2ED5F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5943600" cy="769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463</cp:revision>
  <dcterms:created xsi:type="dcterms:W3CDTF">2015-08-04T11:14:23Z</dcterms:created>
  <dcterms:modified xsi:type="dcterms:W3CDTF">2019-12-09T04:32:51Z</dcterms:modified>
</cp:coreProperties>
</file>