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-2016" y="-2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17BFD-077A-479E-9D8C-4B9D25C2ED5F}" type="datetimeFigureOut">
              <a:rPr lang="en-US" smtClean="0"/>
              <a:pPr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1000" y="-228600"/>
            <a:ext cx="7772400" cy="1051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5861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91</cp:revision>
  <dcterms:created xsi:type="dcterms:W3CDTF">2015-08-04T11:14:23Z</dcterms:created>
  <dcterms:modified xsi:type="dcterms:W3CDTF">2021-01-09T01:08:55Z</dcterms:modified>
</cp:coreProperties>
</file>