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906000" type="A4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4660"/>
  </p:normalViewPr>
  <p:slideViewPr>
    <p:cSldViewPr>
      <p:cViewPr>
        <p:scale>
          <a:sx n="120" d="100"/>
          <a:sy n="120" d="100"/>
        </p:scale>
        <p:origin x="-2016" y="-252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17BFD-077A-479E-9D8C-4B9D25C2ED5F}" type="datetimeFigureOut">
              <a:rPr lang="en-US" smtClean="0"/>
              <a:pPr/>
              <a:t>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376ED-92D4-4317-B662-B325F2F0B9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17BFD-077A-479E-9D8C-4B9D25C2ED5F}" type="datetimeFigureOut">
              <a:rPr lang="en-US" smtClean="0"/>
              <a:pPr/>
              <a:t>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376ED-92D4-4317-B662-B325F2F0B9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573264"/>
            <a:ext cx="3357563" cy="1220822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17BFD-077A-479E-9D8C-4B9D25C2ED5F}" type="datetimeFigureOut">
              <a:rPr lang="en-US" smtClean="0"/>
              <a:pPr/>
              <a:t>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376ED-92D4-4317-B662-B325F2F0B9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17BFD-077A-479E-9D8C-4B9D25C2ED5F}" type="datetimeFigureOut">
              <a:rPr lang="en-US" smtClean="0"/>
              <a:pPr/>
              <a:t>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376ED-92D4-4317-B662-B325F2F0B9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17BFD-077A-479E-9D8C-4B9D25C2ED5F}" type="datetimeFigureOut">
              <a:rPr lang="en-US" smtClean="0"/>
              <a:pPr/>
              <a:t>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376ED-92D4-4317-B662-B325F2F0B9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17BFD-077A-479E-9D8C-4B9D25C2ED5F}" type="datetimeFigureOut">
              <a:rPr lang="en-US" smtClean="0"/>
              <a:pPr/>
              <a:t>1/8/2021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376ED-92D4-4317-B662-B325F2F0B9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17BFD-077A-479E-9D8C-4B9D25C2ED5F}" type="datetimeFigureOut">
              <a:rPr lang="en-US" smtClean="0"/>
              <a:pPr/>
              <a:t>1/8/2021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376ED-92D4-4317-B662-B325F2F0B9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17BFD-077A-479E-9D8C-4B9D25C2ED5F}" type="datetimeFigureOut">
              <a:rPr lang="en-US" smtClean="0"/>
              <a:pPr/>
              <a:t>1/8/2021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376ED-92D4-4317-B662-B325F2F0B9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17BFD-077A-479E-9D8C-4B9D25C2ED5F}" type="datetimeFigureOut">
              <a:rPr lang="en-US" smtClean="0"/>
              <a:pPr/>
              <a:t>1/8/2021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376ED-92D4-4317-B662-B325F2F0B9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17BFD-077A-479E-9D8C-4B9D25C2ED5F}" type="datetimeFigureOut">
              <a:rPr lang="en-US" smtClean="0"/>
              <a:pPr/>
              <a:t>1/8/2021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376ED-92D4-4317-B662-B325F2F0B9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17BFD-077A-479E-9D8C-4B9D25C2ED5F}" type="datetimeFigureOut">
              <a:rPr lang="en-US" smtClean="0"/>
              <a:pPr/>
              <a:t>1/8/2021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376ED-92D4-4317-B662-B325F2F0B9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C17BFD-077A-479E-9D8C-4B9D25C2ED5F}" type="datetimeFigureOut">
              <a:rPr lang="en-US" smtClean="0"/>
              <a:pPr/>
              <a:t>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3376ED-92D4-4317-B662-B325F2F0B93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81000" y="-228600"/>
            <a:ext cx="7772400" cy="1051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5861</TotalTime>
  <Words>0</Words>
  <Application>Microsoft Office PowerPoint</Application>
  <PresentationFormat>A4 Paper (210x297 mm)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91</cp:revision>
  <dcterms:created xsi:type="dcterms:W3CDTF">2015-08-04T11:14:23Z</dcterms:created>
  <dcterms:modified xsi:type="dcterms:W3CDTF">2021-01-09T01:08:55Z</dcterms:modified>
</cp:coreProperties>
</file>