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1314" y="147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17BFD-077A-479E-9D8C-4B9D25C2ED5F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~1\user\LOCALS~1\Temp\msohtmlclip1\01\clip_image0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07141"/>
            <a:ext cx="5943600" cy="7691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28266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378</cp:revision>
  <dcterms:created xsi:type="dcterms:W3CDTF">2015-08-04T11:14:23Z</dcterms:created>
  <dcterms:modified xsi:type="dcterms:W3CDTF">2019-11-03T11:46:55Z</dcterms:modified>
</cp:coreProperties>
</file>