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67" autoAdjust="0"/>
    <p:restoredTop sz="86466" autoAdjust="0"/>
  </p:normalViewPr>
  <p:slideViewPr>
    <p:cSldViewPr>
      <p:cViewPr>
        <p:scale>
          <a:sx n="110" d="100"/>
          <a:sy n="110" d="100"/>
        </p:scale>
        <p:origin x="-1260" y="165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1048641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8B59F-98EA-44E0-8E34-60E3EA1F3418}" type="datetimeFigureOut">
              <a:rPr lang="en-US" smtClean="0"/>
              <a:pPr/>
              <a:t>3/20/2020</a:t>
            </a:fld>
            <a:endParaRPr lang="en-ZA"/>
          </a:p>
        </p:txBody>
      </p:sp>
      <p:sp>
        <p:nvSpPr>
          <p:cNvPr id="1048642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1413" y="720725"/>
            <a:ext cx="249237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1048643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1048644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104864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42DFB-A1A0-413D-94D6-2C9CD4814DC8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8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89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59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9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0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02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0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0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1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5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6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3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3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20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17BFD-077A-479E-9D8C-4B9D25C2ED5F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76ED-92D4-4317-B662-B325F2F0B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3" descr="C:\Users\HP\AppData\Local\Temp\msohtmlclip1\01\clip_image00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59436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507</cp:revision>
  <dcterms:created xsi:type="dcterms:W3CDTF">2015-08-04T09:14:23Z</dcterms:created>
  <dcterms:modified xsi:type="dcterms:W3CDTF">2020-03-20T05:04:07Z</dcterms:modified>
</cp:coreProperties>
</file>